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4" r:id="rId8"/>
    <p:sldId id="260" r:id="rId9"/>
    <p:sldId id="265" r:id="rId10"/>
    <p:sldId id="261" r:id="rId11"/>
    <p:sldId id="266" r:id="rId1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EBD2C7-C15E-44DF-9317-B6A82150C1D4}" type="datetimeFigureOut">
              <a:rPr lang="hr-BA" smtClean="0"/>
              <a:t>15.10.2014.</a:t>
            </a:fld>
            <a:endParaRPr lang="hr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hr-B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C9507F-90E3-4ADB-89E4-DB11153446E2}" type="slidenum">
              <a:rPr lang="hr-BA" smtClean="0"/>
              <a:t>‹#›</a:t>
            </a:fld>
            <a:endParaRPr lang="hr-B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916" y="4365104"/>
            <a:ext cx="8229600" cy="1828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hr-BA" dirty="0" smtClean="0"/>
              <a:t/>
            </a:r>
            <a:br>
              <a:rPr lang="hr-BA" dirty="0" smtClean="0"/>
            </a:br>
            <a:r>
              <a:rPr lang="hr-BA" dirty="0"/>
              <a:t/>
            </a:r>
            <a:br>
              <a:rPr lang="hr-BA" dirty="0"/>
            </a:br>
            <a:r>
              <a:rPr lang="hr-BA" sz="5300" dirty="0" smtClean="0"/>
              <a:t>Pregled </a:t>
            </a:r>
            <a:r>
              <a:rPr lang="hr-BA" sz="5300" dirty="0"/>
              <a:t>sektorskih prioriteta </a:t>
            </a:r>
            <a:br>
              <a:rPr lang="hr-BA" sz="5300" dirty="0"/>
            </a:br>
            <a:r>
              <a:rPr lang="hr-BA" sz="5300" dirty="0"/>
              <a:t>Brčko distrikta </a:t>
            </a:r>
            <a:r>
              <a:rPr lang="hr-BA" sz="5300" dirty="0" smtClean="0"/>
              <a:t>BiH</a:t>
            </a:r>
            <a:br>
              <a:rPr lang="hr-BA" sz="5300" dirty="0" smtClean="0"/>
            </a:br>
            <a:r>
              <a:rPr lang="hr-BA" sz="2000" dirty="0" smtClean="0"/>
              <a:t>Ažurirano Oktobar 2014</a:t>
            </a:r>
            <a:r>
              <a:rPr lang="hr-BA" sz="2000" dirty="0"/>
              <a:t/>
            </a:r>
            <a:br>
              <a:rPr lang="hr-BA" sz="2000" dirty="0"/>
            </a:br>
            <a:r>
              <a:rPr lang="hr-BA" dirty="0"/>
              <a:t>					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260648"/>
            <a:ext cx="1101164" cy="125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8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/>
              <a:t>PRIORITETNE INTERVENCIJE</a:t>
            </a:r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0" y="2492896"/>
            <a:ext cx="893665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80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bs-Latn-BA" sz="3200" dirty="0" smtClean="0"/>
          </a:p>
          <a:p>
            <a:pPr algn="r"/>
            <a:endParaRPr lang="bs-Latn-BA" sz="3200" dirty="0"/>
          </a:p>
          <a:p>
            <a:pPr algn="r"/>
            <a:endParaRPr lang="bs-Latn-BA" sz="3200" dirty="0" smtClean="0"/>
          </a:p>
          <a:p>
            <a:pPr algn="r"/>
            <a:endParaRPr lang="bs-Latn-BA" sz="3200" dirty="0"/>
          </a:p>
          <a:p>
            <a:pPr algn="r"/>
            <a:endParaRPr lang="bs-Latn-BA" sz="3200" dirty="0" smtClean="0"/>
          </a:p>
          <a:p>
            <a:pPr algn="r"/>
            <a:endParaRPr lang="bs-Latn-BA" sz="3200" dirty="0"/>
          </a:p>
          <a:p>
            <a:pPr algn="r"/>
            <a:endParaRPr lang="bs-Latn-BA" sz="3200" dirty="0" smtClean="0"/>
          </a:p>
          <a:p>
            <a:pPr algn="r"/>
            <a:r>
              <a:rPr lang="bs-Latn-BA" sz="3200" dirty="0" smtClean="0"/>
              <a:t>Hvala na pažnji! </a:t>
            </a:r>
          </a:p>
          <a:p>
            <a:endParaRPr lang="hr-BA" dirty="0"/>
          </a:p>
        </p:txBody>
      </p:sp>
    </p:spTree>
    <p:extLst>
      <p:ext uri="{BB962C8B-B14F-4D97-AF65-F5344CB8AC3E}">
        <p14:creationId xmlns:p14="http://schemas.microsoft.com/office/powerpoint/2010/main" val="13594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Mapping poplava i mina</a:t>
            </a:r>
            <a:endParaRPr lang="hr-B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08867"/>
            <a:ext cx="7560840" cy="5345751"/>
          </a:xfrm>
        </p:spPr>
      </p:pic>
    </p:spTree>
    <p:extLst>
      <p:ext uri="{BB962C8B-B14F-4D97-AF65-F5344CB8AC3E}">
        <p14:creationId xmlns:p14="http://schemas.microsoft.com/office/powerpoint/2010/main" val="211634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491270"/>
            <a:ext cx="8045432" cy="6034074"/>
          </a:xfrm>
        </p:spPr>
      </p:pic>
    </p:spTree>
    <p:extLst>
      <p:ext uri="{BB962C8B-B14F-4D97-AF65-F5344CB8AC3E}">
        <p14:creationId xmlns:p14="http://schemas.microsoft.com/office/powerpoint/2010/main" val="48943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PRIORITETNE INTERVENCIJE</a:t>
            </a:r>
            <a:endParaRPr lang="hr-B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77" y="2060848"/>
            <a:ext cx="861280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58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49" y="764704"/>
            <a:ext cx="8528494" cy="5255989"/>
          </a:xfrm>
        </p:spPr>
      </p:pic>
    </p:spTree>
    <p:extLst>
      <p:ext uri="{BB962C8B-B14F-4D97-AF65-F5344CB8AC3E}">
        <p14:creationId xmlns:p14="http://schemas.microsoft.com/office/powerpoint/2010/main" val="327430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/>
              <a:t>PRIORITETNE INTERVENCIJE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17" y="2348880"/>
            <a:ext cx="875327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729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509273"/>
            <a:ext cx="7733396" cy="5800047"/>
          </a:xfrm>
        </p:spPr>
      </p:pic>
    </p:spTree>
    <p:extLst>
      <p:ext uri="{BB962C8B-B14F-4D97-AF65-F5344CB8AC3E}">
        <p14:creationId xmlns:p14="http://schemas.microsoft.com/office/powerpoint/2010/main" val="113826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/>
              <a:t>PRIORITETNE INTERVENCIJE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68" y="2593028"/>
            <a:ext cx="8815428" cy="256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76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8523614" cy="4896544"/>
          </a:xfrm>
        </p:spPr>
      </p:pic>
    </p:spTree>
    <p:extLst>
      <p:ext uri="{BB962C8B-B14F-4D97-AF65-F5344CB8AC3E}">
        <p14:creationId xmlns:p14="http://schemas.microsoft.com/office/powerpoint/2010/main" val="414403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</TotalTime>
  <Words>16</Words>
  <Application>Microsoft Office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  Pregled sektorskih prioriteta  Brčko distrikta BiH Ažurirano Oktobar 2014       </vt:lpstr>
      <vt:lpstr>Mapping poplava i mina</vt:lpstr>
      <vt:lpstr>PowerPoint Presentation</vt:lpstr>
      <vt:lpstr>PRIORITETNE INTERVENCIJE</vt:lpstr>
      <vt:lpstr>PowerPoint Presentation</vt:lpstr>
      <vt:lpstr>PRIORITETNE INTERVENCIJE</vt:lpstr>
      <vt:lpstr>PowerPoint Presentation</vt:lpstr>
      <vt:lpstr>PRIORITETNE INTERVENCIJE</vt:lpstr>
      <vt:lpstr>PowerPoint Presentation</vt:lpstr>
      <vt:lpstr>PRIORITETNE INTERVENCIJE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Pregled sektorskih prioriteta  Brčko distrikta BiH Ažurirano Oktobar 2014</dc:title>
  <dc:creator>Silver</dc:creator>
  <cp:lastModifiedBy>operater</cp:lastModifiedBy>
  <cp:revision>2</cp:revision>
  <dcterms:created xsi:type="dcterms:W3CDTF">2014-10-15T00:54:30Z</dcterms:created>
  <dcterms:modified xsi:type="dcterms:W3CDTF">2014-10-15T09:35:39Z</dcterms:modified>
</cp:coreProperties>
</file>